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2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35" autoAdjust="0"/>
    <p:restoredTop sz="94660"/>
  </p:normalViewPr>
  <p:slideViewPr>
    <p:cSldViewPr>
      <p:cViewPr>
        <p:scale>
          <a:sx n="75" d="100"/>
          <a:sy n="75" d="100"/>
        </p:scale>
        <p:origin x="1872" y="-88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7"/>
            <a:ext cx="2984500" cy="501650"/>
          </a:xfrm>
          <a:prstGeom prst="rect">
            <a:avLst/>
          </a:prstGeom>
        </p:spPr>
        <p:txBody>
          <a:bodyPr vert="horz" lIns="91335" tIns="45669" rIns="91335" bIns="45669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02077" y="7"/>
            <a:ext cx="2984500" cy="501650"/>
          </a:xfrm>
          <a:prstGeom prst="rect">
            <a:avLst/>
          </a:prstGeom>
        </p:spPr>
        <p:txBody>
          <a:bodyPr vert="horz" lIns="91335" tIns="45669" rIns="91335" bIns="45669" rtlCol="0"/>
          <a:lstStyle>
            <a:lvl1pPr algn="r">
              <a:defRPr sz="1200"/>
            </a:lvl1pPr>
          </a:lstStyle>
          <a:p>
            <a:fld id="{2D04133A-0890-487A-A036-61BADFE0A63A}" type="datetimeFigureOut">
              <a:rPr lang="pt-BR" smtClean="0"/>
              <a:t>03/11/2025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44713" y="750888"/>
            <a:ext cx="2598737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5" tIns="45669" rIns="91335" bIns="45669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981" y="4759332"/>
            <a:ext cx="5510213" cy="4510088"/>
          </a:xfrm>
          <a:prstGeom prst="rect">
            <a:avLst/>
          </a:prstGeom>
        </p:spPr>
        <p:txBody>
          <a:bodyPr vert="horz" lIns="91335" tIns="45669" rIns="91335" bIns="45669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517070"/>
            <a:ext cx="2984500" cy="501650"/>
          </a:xfrm>
          <a:prstGeom prst="rect">
            <a:avLst/>
          </a:prstGeom>
        </p:spPr>
        <p:txBody>
          <a:bodyPr vert="horz" lIns="91335" tIns="45669" rIns="91335" bIns="45669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02077" y="9517070"/>
            <a:ext cx="2984500" cy="501650"/>
          </a:xfrm>
          <a:prstGeom prst="rect">
            <a:avLst/>
          </a:prstGeom>
        </p:spPr>
        <p:txBody>
          <a:bodyPr vert="horz" lIns="91335" tIns="45669" rIns="91335" bIns="45669" rtlCol="0" anchor="b"/>
          <a:lstStyle>
            <a:lvl1pPr algn="r">
              <a:defRPr sz="1200"/>
            </a:lvl1pPr>
          </a:lstStyle>
          <a:p>
            <a:fld id="{A2D1E30A-8032-4ED4-98FA-D590C6EE292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0599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Espaço Reservado para Texto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pt-BR" altLang="en-US" dirty="0"/>
          </a:p>
        </p:txBody>
      </p:sp>
    </p:spTree>
    <p:extLst>
      <p:ext uri="{BB962C8B-B14F-4D97-AF65-F5344CB8AC3E}">
        <p14:creationId xmlns:p14="http://schemas.microsoft.com/office/powerpoint/2010/main" val="791434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BA6C-8901-4948-93BC-A204D557FE41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6FAB-1982-4CED-9F14-AF13D03B044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BA6C-8901-4948-93BC-A204D557FE41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6FAB-1982-4CED-9F14-AF13D03B044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BA6C-8901-4948-93BC-A204D557FE41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6FAB-1982-4CED-9F14-AF13D03B044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BA6C-8901-4948-93BC-A204D557FE41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6FAB-1982-4CED-9F14-AF13D03B044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BA6C-8901-4948-93BC-A204D557FE41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6FAB-1982-4CED-9F14-AF13D03B044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BA6C-8901-4948-93BC-A204D557FE41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6FAB-1982-4CED-9F14-AF13D03B044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BA6C-8901-4948-93BC-A204D557FE41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6FAB-1982-4CED-9F14-AF13D03B044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BA6C-8901-4948-93BC-A204D557FE41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6FAB-1982-4CED-9F14-AF13D03B044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BA6C-8901-4948-93BC-A204D557FE41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6FAB-1982-4CED-9F14-AF13D03B044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BA6C-8901-4948-93BC-A204D557FE41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6FAB-1982-4CED-9F14-AF13D03B044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7BA6C-8901-4948-93BC-A204D557FE41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6FAB-1982-4CED-9F14-AF13D03B0445}" type="slidenum">
              <a:rPr lang="en-US" smtClean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7BA6C-8901-4948-93BC-A204D557FE41}" type="datetimeFigureOut">
              <a:rPr lang="en-US" smtClean="0"/>
              <a:t>11/3/2025</a:t>
            </a:fld>
            <a:endParaRPr lang="en-US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76FAB-1982-4CED-9F14-AF13D03B0445}" type="slidenum">
              <a:rPr lang="en-US" smtClean="0"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823" y="2290621"/>
            <a:ext cx="3270875" cy="5814889"/>
          </a:xfrm>
          <a:prstGeom prst="rect">
            <a:avLst/>
          </a:prstGeom>
        </p:spPr>
      </p:pic>
      <p:sp>
        <p:nvSpPr>
          <p:cNvPr id="45" name="Retângulo de cantos arredondados 44"/>
          <p:cNvSpPr/>
          <p:nvPr/>
        </p:nvSpPr>
        <p:spPr>
          <a:xfrm>
            <a:off x="44625" y="822317"/>
            <a:ext cx="5029191" cy="612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0" rIns="36000" bIns="0" numCol="1" spcCol="0" rtlCol="0" fromWordArt="0" anchor="t" anchorCtr="0" forceAA="0" compatLnSpc="1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800" b="1" dirty="0">
                <a:solidFill>
                  <a:schemeClr val="tx1"/>
                </a:solidFill>
              </a:rPr>
              <a:t>MARCA / MODELO</a:t>
            </a:r>
            <a:r>
              <a:rPr lang="pt-BR" sz="800" b="1" baseline="0" dirty="0">
                <a:solidFill>
                  <a:schemeClr val="tx1"/>
                </a:solidFill>
              </a:rPr>
              <a:t> / VERSÃO</a:t>
            </a:r>
          </a:p>
          <a:p>
            <a:pPr algn="l"/>
            <a:r>
              <a:rPr lang="pt-BR" sz="2300" b="1" dirty="0">
                <a:solidFill>
                  <a:schemeClr val="tx1"/>
                </a:solidFill>
              </a:rPr>
              <a:t>Toyota </a:t>
            </a:r>
            <a:r>
              <a:rPr lang="pt-BR" sz="2300" b="1">
                <a:solidFill>
                  <a:schemeClr val="tx1"/>
                </a:solidFill>
              </a:rPr>
              <a:t>SW4 SRV 4x2 </a:t>
            </a:r>
            <a:r>
              <a:rPr lang="pt-BR" sz="2300" b="1" dirty="0">
                <a:solidFill>
                  <a:schemeClr val="tx1"/>
                </a:solidFill>
              </a:rPr>
              <a:t>2.7 Flex</a:t>
            </a:r>
          </a:p>
        </p:txBody>
      </p:sp>
      <p:sp>
        <p:nvSpPr>
          <p:cNvPr id="46" name="Retângulo de cantos arredondados 45"/>
          <p:cNvSpPr/>
          <p:nvPr/>
        </p:nvSpPr>
        <p:spPr>
          <a:xfrm>
            <a:off x="44624" y="1503033"/>
            <a:ext cx="1620000" cy="612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0" rIns="36000" bIns="0" numCol="1" spcCol="0" rtlCol="0" fromWordArt="0" anchor="t" anchorCtr="0" forceAA="0" compatLnSpc="1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800" b="1" dirty="0">
                <a:solidFill>
                  <a:schemeClr val="tx1"/>
                </a:solidFill>
              </a:rPr>
              <a:t>KILOMETRAGEM</a:t>
            </a:r>
          </a:p>
          <a:p>
            <a:r>
              <a:rPr lang="pt-BR" sz="2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101.000KM</a:t>
            </a:r>
            <a:endParaRPr lang="pt-BR" sz="2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7" name="Retângulo de cantos arredondados 46"/>
          <p:cNvSpPr/>
          <p:nvPr/>
        </p:nvSpPr>
        <p:spPr>
          <a:xfrm>
            <a:off x="5200397" y="839420"/>
            <a:ext cx="1620000" cy="612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0" rIns="36000" bIns="0" numCol="1" spcCol="0" rtlCol="0" fromWordArt="0" anchor="t" anchorCtr="0" forceAA="0" compatLnSpc="1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800" b="1" dirty="0">
                <a:solidFill>
                  <a:schemeClr val="tx1"/>
                </a:solidFill>
              </a:rPr>
              <a:t>ANO / MODELO</a:t>
            </a:r>
          </a:p>
          <a:p>
            <a:pPr algn="l"/>
            <a:r>
              <a:rPr lang="pt-BR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2018/2019</a:t>
            </a:r>
          </a:p>
        </p:txBody>
      </p:sp>
      <p:sp>
        <p:nvSpPr>
          <p:cNvPr id="48" name="Retângulo de cantos arredondados 47"/>
          <p:cNvSpPr/>
          <p:nvPr/>
        </p:nvSpPr>
        <p:spPr>
          <a:xfrm>
            <a:off x="3453816" y="1503033"/>
            <a:ext cx="1620000" cy="612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0" rIns="36000" bIns="0" numCol="1" spcCol="0" rtlCol="0" fromWordArt="0" anchor="t" anchorCtr="0" forceAA="0" compatLnSpc="1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800" b="1" dirty="0">
                <a:solidFill>
                  <a:schemeClr val="tx1"/>
                </a:solidFill>
              </a:rPr>
              <a:t>COR EXTERNA</a:t>
            </a:r>
          </a:p>
          <a:p>
            <a:pPr algn="l"/>
            <a:r>
              <a:rPr lang="pt-B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Branco</a:t>
            </a:r>
          </a:p>
        </p:txBody>
      </p:sp>
      <p:sp>
        <p:nvSpPr>
          <p:cNvPr id="49" name="Retângulo de cantos arredondados 48"/>
          <p:cNvSpPr/>
          <p:nvPr/>
        </p:nvSpPr>
        <p:spPr>
          <a:xfrm>
            <a:off x="5158411" y="1503033"/>
            <a:ext cx="1620000" cy="612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0" rIns="36000" bIns="0" numCol="1" spcCol="0" rtlCol="0" fromWordArt="0" anchor="t" anchorCtr="0" forceAA="0" compatLnSpc="1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800" b="1" dirty="0">
                <a:solidFill>
                  <a:schemeClr val="tx1"/>
                </a:solidFill>
              </a:rPr>
              <a:t>COMBUSTÍVEL </a:t>
            </a:r>
          </a:p>
          <a:p>
            <a:pPr algn="l"/>
            <a:r>
              <a:rPr lang="pt-B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Flex</a:t>
            </a:r>
          </a:p>
        </p:txBody>
      </p:sp>
      <p:sp>
        <p:nvSpPr>
          <p:cNvPr id="50" name="Retângulo de cantos arredondados 49"/>
          <p:cNvSpPr/>
          <p:nvPr/>
        </p:nvSpPr>
        <p:spPr>
          <a:xfrm>
            <a:off x="1749220" y="1503033"/>
            <a:ext cx="1620000" cy="612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0" rIns="36000" bIns="0" numCol="1" spcCol="0" rtlCol="0" fromWordArt="0" anchor="t" anchorCtr="0" forceAA="0" compatLnSpc="1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800" b="1" dirty="0">
                <a:solidFill>
                  <a:schemeClr val="tx1"/>
                </a:solidFill>
              </a:rPr>
              <a:t>TRANSMISSÃO</a:t>
            </a:r>
          </a:p>
          <a:p>
            <a:pPr algn="l"/>
            <a:r>
              <a:rPr lang="pt-BR" sz="1600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Automático</a:t>
            </a:r>
          </a:p>
        </p:txBody>
      </p:sp>
      <p:sp>
        <p:nvSpPr>
          <p:cNvPr id="52" name="Retângulo de cantos arredondados 18"/>
          <p:cNvSpPr/>
          <p:nvPr/>
        </p:nvSpPr>
        <p:spPr>
          <a:xfrm>
            <a:off x="44626" y="2246919"/>
            <a:ext cx="6733786" cy="4582735"/>
          </a:xfrm>
          <a:custGeom>
            <a:avLst/>
            <a:gdLst>
              <a:gd name="connsiteX0" fmla="*/ 0 w 6733786"/>
              <a:gd name="connsiteY0" fmla="*/ 99388 h 4577973"/>
              <a:gd name="connsiteX1" fmla="*/ 99388 w 6733786"/>
              <a:gd name="connsiteY1" fmla="*/ 0 h 4577973"/>
              <a:gd name="connsiteX2" fmla="*/ 6634398 w 6733786"/>
              <a:gd name="connsiteY2" fmla="*/ 0 h 4577973"/>
              <a:gd name="connsiteX3" fmla="*/ 6733786 w 6733786"/>
              <a:gd name="connsiteY3" fmla="*/ 99388 h 4577973"/>
              <a:gd name="connsiteX4" fmla="*/ 6733786 w 6733786"/>
              <a:gd name="connsiteY4" fmla="*/ 4478585 h 4577973"/>
              <a:gd name="connsiteX5" fmla="*/ 6634398 w 6733786"/>
              <a:gd name="connsiteY5" fmla="*/ 4577973 h 4577973"/>
              <a:gd name="connsiteX6" fmla="*/ 99388 w 6733786"/>
              <a:gd name="connsiteY6" fmla="*/ 4577973 h 4577973"/>
              <a:gd name="connsiteX7" fmla="*/ 0 w 6733786"/>
              <a:gd name="connsiteY7" fmla="*/ 4478585 h 4577973"/>
              <a:gd name="connsiteX8" fmla="*/ 0 w 6733786"/>
              <a:gd name="connsiteY8" fmla="*/ 99388 h 4577973"/>
              <a:gd name="connsiteX0-1" fmla="*/ 0 w 6733786"/>
              <a:gd name="connsiteY0-2" fmla="*/ 99388 h 4577973"/>
              <a:gd name="connsiteX1-3" fmla="*/ 99388 w 6733786"/>
              <a:gd name="connsiteY1-4" fmla="*/ 0 h 4577973"/>
              <a:gd name="connsiteX2-5" fmla="*/ 6634398 w 6733786"/>
              <a:gd name="connsiteY2-6" fmla="*/ 0 h 4577973"/>
              <a:gd name="connsiteX3-7" fmla="*/ 6733786 w 6733786"/>
              <a:gd name="connsiteY3-8" fmla="*/ 99388 h 4577973"/>
              <a:gd name="connsiteX4-9" fmla="*/ 6733786 w 6733786"/>
              <a:gd name="connsiteY4-10" fmla="*/ 4478585 h 4577973"/>
              <a:gd name="connsiteX5-11" fmla="*/ 6634398 w 6733786"/>
              <a:gd name="connsiteY5-12" fmla="*/ 4577973 h 4577973"/>
              <a:gd name="connsiteX6-13" fmla="*/ 99388 w 6733786"/>
              <a:gd name="connsiteY6-14" fmla="*/ 4577973 h 4577973"/>
              <a:gd name="connsiteX7-15" fmla="*/ 0 w 6733786"/>
              <a:gd name="connsiteY7-16" fmla="*/ 4478585 h 4577973"/>
              <a:gd name="connsiteX8-17" fmla="*/ 1095 w 6733786"/>
              <a:gd name="connsiteY8-18" fmla="*/ 1989801 h 4577973"/>
              <a:gd name="connsiteX9" fmla="*/ 0 w 6733786"/>
              <a:gd name="connsiteY9" fmla="*/ 99388 h 4577973"/>
              <a:gd name="connsiteX0-19" fmla="*/ 0 w 6733786"/>
              <a:gd name="connsiteY0-20" fmla="*/ 99388 h 4577973"/>
              <a:gd name="connsiteX1-21" fmla="*/ 99388 w 6733786"/>
              <a:gd name="connsiteY1-22" fmla="*/ 0 h 4577973"/>
              <a:gd name="connsiteX2-23" fmla="*/ 6634398 w 6733786"/>
              <a:gd name="connsiteY2-24" fmla="*/ 0 h 4577973"/>
              <a:gd name="connsiteX3-25" fmla="*/ 6733786 w 6733786"/>
              <a:gd name="connsiteY3-26" fmla="*/ 99388 h 4577973"/>
              <a:gd name="connsiteX4-27" fmla="*/ 6733786 w 6733786"/>
              <a:gd name="connsiteY4-28" fmla="*/ 4478585 h 4577973"/>
              <a:gd name="connsiteX5-29" fmla="*/ 6634398 w 6733786"/>
              <a:gd name="connsiteY5-30" fmla="*/ 4577973 h 4577973"/>
              <a:gd name="connsiteX6-31" fmla="*/ 99388 w 6733786"/>
              <a:gd name="connsiteY6-32" fmla="*/ 4577973 h 4577973"/>
              <a:gd name="connsiteX7-33" fmla="*/ 3322320 w 6733786"/>
              <a:gd name="connsiteY7-34" fmla="*/ 2002085 h 4577973"/>
              <a:gd name="connsiteX8-35" fmla="*/ 1095 w 6733786"/>
              <a:gd name="connsiteY8-36" fmla="*/ 1989801 h 4577973"/>
              <a:gd name="connsiteX9-37" fmla="*/ 0 w 6733786"/>
              <a:gd name="connsiteY9-38" fmla="*/ 99388 h 4577973"/>
              <a:gd name="connsiteX0-39" fmla="*/ 121420 w 6855206"/>
              <a:gd name="connsiteY0-40" fmla="*/ 99388 h 4720036"/>
              <a:gd name="connsiteX1-41" fmla="*/ 220808 w 6855206"/>
              <a:gd name="connsiteY1-42" fmla="*/ 0 h 4720036"/>
              <a:gd name="connsiteX2-43" fmla="*/ 6755818 w 6855206"/>
              <a:gd name="connsiteY2-44" fmla="*/ 0 h 4720036"/>
              <a:gd name="connsiteX3-45" fmla="*/ 6855206 w 6855206"/>
              <a:gd name="connsiteY3-46" fmla="*/ 99388 h 4720036"/>
              <a:gd name="connsiteX4-47" fmla="*/ 6855206 w 6855206"/>
              <a:gd name="connsiteY4-48" fmla="*/ 4478585 h 4720036"/>
              <a:gd name="connsiteX5-49" fmla="*/ 6755818 w 6855206"/>
              <a:gd name="connsiteY5-50" fmla="*/ 4577973 h 4720036"/>
              <a:gd name="connsiteX6-51" fmla="*/ 220808 w 6855206"/>
              <a:gd name="connsiteY6-52" fmla="*/ 4577973 h 4720036"/>
              <a:gd name="connsiteX7-53" fmla="*/ 2934295 w 6855206"/>
              <a:gd name="connsiteY7-54" fmla="*/ 4512021 h 4720036"/>
              <a:gd name="connsiteX8-55" fmla="*/ 3443740 w 6855206"/>
              <a:gd name="connsiteY8-56" fmla="*/ 2002085 h 4720036"/>
              <a:gd name="connsiteX9-57" fmla="*/ 122515 w 6855206"/>
              <a:gd name="connsiteY9-58" fmla="*/ 1989801 h 4720036"/>
              <a:gd name="connsiteX10" fmla="*/ 121420 w 6855206"/>
              <a:gd name="connsiteY10" fmla="*/ 99388 h 4720036"/>
              <a:gd name="connsiteX0-59" fmla="*/ 97113 w 6830899"/>
              <a:gd name="connsiteY0-60" fmla="*/ 99388 h 4577973"/>
              <a:gd name="connsiteX1-61" fmla="*/ 196501 w 6830899"/>
              <a:gd name="connsiteY1-62" fmla="*/ 0 h 4577973"/>
              <a:gd name="connsiteX2-63" fmla="*/ 6731511 w 6830899"/>
              <a:gd name="connsiteY2-64" fmla="*/ 0 h 4577973"/>
              <a:gd name="connsiteX3-65" fmla="*/ 6830899 w 6830899"/>
              <a:gd name="connsiteY3-66" fmla="*/ 99388 h 4577973"/>
              <a:gd name="connsiteX4-67" fmla="*/ 6830899 w 6830899"/>
              <a:gd name="connsiteY4-68" fmla="*/ 4478585 h 4577973"/>
              <a:gd name="connsiteX5-69" fmla="*/ 6731511 w 6830899"/>
              <a:gd name="connsiteY5-70" fmla="*/ 4577973 h 4577973"/>
              <a:gd name="connsiteX6-71" fmla="*/ 196501 w 6830899"/>
              <a:gd name="connsiteY6-72" fmla="*/ 4577973 h 4577973"/>
              <a:gd name="connsiteX7-73" fmla="*/ 3412908 w 6830899"/>
              <a:gd name="connsiteY7-74" fmla="*/ 2187921 h 4577973"/>
              <a:gd name="connsiteX8-75" fmla="*/ 3419433 w 6830899"/>
              <a:gd name="connsiteY8-76" fmla="*/ 2002085 h 4577973"/>
              <a:gd name="connsiteX9-77" fmla="*/ 98208 w 6830899"/>
              <a:gd name="connsiteY9-78" fmla="*/ 1989801 h 4577973"/>
              <a:gd name="connsiteX10-79" fmla="*/ 97113 w 6830899"/>
              <a:gd name="connsiteY10-80" fmla="*/ 99388 h 4577973"/>
              <a:gd name="connsiteX0-81" fmla="*/ 97113 w 6830899"/>
              <a:gd name="connsiteY0-82" fmla="*/ 99388 h 4577973"/>
              <a:gd name="connsiteX1-83" fmla="*/ 196501 w 6830899"/>
              <a:gd name="connsiteY1-84" fmla="*/ 0 h 4577973"/>
              <a:gd name="connsiteX2-85" fmla="*/ 6731511 w 6830899"/>
              <a:gd name="connsiteY2-86" fmla="*/ 0 h 4577973"/>
              <a:gd name="connsiteX3-87" fmla="*/ 6830899 w 6830899"/>
              <a:gd name="connsiteY3-88" fmla="*/ 99388 h 4577973"/>
              <a:gd name="connsiteX4-89" fmla="*/ 6830899 w 6830899"/>
              <a:gd name="connsiteY4-90" fmla="*/ 4478585 h 4577973"/>
              <a:gd name="connsiteX5-91" fmla="*/ 6731511 w 6830899"/>
              <a:gd name="connsiteY5-92" fmla="*/ 4577973 h 4577973"/>
              <a:gd name="connsiteX6-93" fmla="*/ 196501 w 6830899"/>
              <a:gd name="connsiteY6-94" fmla="*/ 4577973 h 4577973"/>
              <a:gd name="connsiteX7-95" fmla="*/ 3412908 w 6830899"/>
              <a:gd name="connsiteY7-96" fmla="*/ 2187921 h 4577973"/>
              <a:gd name="connsiteX8-97" fmla="*/ 3327993 w 6830899"/>
              <a:gd name="connsiteY8-98" fmla="*/ 2002085 h 4577973"/>
              <a:gd name="connsiteX9-99" fmla="*/ 98208 w 6830899"/>
              <a:gd name="connsiteY9-100" fmla="*/ 1989801 h 4577973"/>
              <a:gd name="connsiteX10-101" fmla="*/ 97113 w 6830899"/>
              <a:gd name="connsiteY10-102" fmla="*/ 99388 h 4577973"/>
              <a:gd name="connsiteX0-103" fmla="*/ 97441 w 6831227"/>
              <a:gd name="connsiteY0-104" fmla="*/ 99388 h 4577973"/>
              <a:gd name="connsiteX1-105" fmla="*/ 196829 w 6831227"/>
              <a:gd name="connsiteY1-106" fmla="*/ 0 h 4577973"/>
              <a:gd name="connsiteX2-107" fmla="*/ 6731839 w 6831227"/>
              <a:gd name="connsiteY2-108" fmla="*/ 0 h 4577973"/>
              <a:gd name="connsiteX3-109" fmla="*/ 6831227 w 6831227"/>
              <a:gd name="connsiteY3-110" fmla="*/ 99388 h 4577973"/>
              <a:gd name="connsiteX4-111" fmla="*/ 6831227 w 6831227"/>
              <a:gd name="connsiteY4-112" fmla="*/ 4478585 h 4577973"/>
              <a:gd name="connsiteX5-113" fmla="*/ 6731839 w 6831227"/>
              <a:gd name="connsiteY5-114" fmla="*/ 4577973 h 4577973"/>
              <a:gd name="connsiteX6-115" fmla="*/ 196829 w 6831227"/>
              <a:gd name="connsiteY6-116" fmla="*/ 4577973 h 4577973"/>
              <a:gd name="connsiteX7-117" fmla="*/ 3405616 w 6831227"/>
              <a:gd name="connsiteY7-118" fmla="*/ 2058381 h 4577973"/>
              <a:gd name="connsiteX8-119" fmla="*/ 3328321 w 6831227"/>
              <a:gd name="connsiteY8-120" fmla="*/ 2002085 h 4577973"/>
              <a:gd name="connsiteX9-121" fmla="*/ 98536 w 6831227"/>
              <a:gd name="connsiteY9-122" fmla="*/ 1989801 h 4577973"/>
              <a:gd name="connsiteX10-123" fmla="*/ 97441 w 6831227"/>
              <a:gd name="connsiteY10-124" fmla="*/ 99388 h 4577973"/>
              <a:gd name="connsiteX0-125" fmla="*/ 97441 w 6831227"/>
              <a:gd name="connsiteY0-126" fmla="*/ 99388 h 4577973"/>
              <a:gd name="connsiteX1-127" fmla="*/ 196829 w 6831227"/>
              <a:gd name="connsiteY1-128" fmla="*/ 0 h 4577973"/>
              <a:gd name="connsiteX2-129" fmla="*/ 6731839 w 6831227"/>
              <a:gd name="connsiteY2-130" fmla="*/ 0 h 4577973"/>
              <a:gd name="connsiteX3-131" fmla="*/ 6831227 w 6831227"/>
              <a:gd name="connsiteY3-132" fmla="*/ 99388 h 4577973"/>
              <a:gd name="connsiteX4-133" fmla="*/ 6831227 w 6831227"/>
              <a:gd name="connsiteY4-134" fmla="*/ 4478585 h 4577973"/>
              <a:gd name="connsiteX5-135" fmla="*/ 6731839 w 6831227"/>
              <a:gd name="connsiteY5-136" fmla="*/ 4577973 h 4577973"/>
              <a:gd name="connsiteX6-137" fmla="*/ 196829 w 6831227"/>
              <a:gd name="connsiteY6-138" fmla="*/ 4577973 h 4577973"/>
              <a:gd name="connsiteX7-139" fmla="*/ 3405616 w 6831227"/>
              <a:gd name="connsiteY7-140" fmla="*/ 2058381 h 4577973"/>
              <a:gd name="connsiteX8-141" fmla="*/ 3328321 w 6831227"/>
              <a:gd name="connsiteY8-142" fmla="*/ 2002085 h 4577973"/>
              <a:gd name="connsiteX9-143" fmla="*/ 98536 w 6831227"/>
              <a:gd name="connsiteY9-144" fmla="*/ 1989801 h 4577973"/>
              <a:gd name="connsiteX10-145" fmla="*/ 97441 w 6831227"/>
              <a:gd name="connsiteY10-146" fmla="*/ 99388 h 4577973"/>
              <a:gd name="connsiteX0-147" fmla="*/ 97441 w 6831227"/>
              <a:gd name="connsiteY0-148" fmla="*/ 99388 h 4577973"/>
              <a:gd name="connsiteX1-149" fmla="*/ 196829 w 6831227"/>
              <a:gd name="connsiteY1-150" fmla="*/ 0 h 4577973"/>
              <a:gd name="connsiteX2-151" fmla="*/ 6731839 w 6831227"/>
              <a:gd name="connsiteY2-152" fmla="*/ 0 h 4577973"/>
              <a:gd name="connsiteX3-153" fmla="*/ 6831227 w 6831227"/>
              <a:gd name="connsiteY3-154" fmla="*/ 99388 h 4577973"/>
              <a:gd name="connsiteX4-155" fmla="*/ 6831227 w 6831227"/>
              <a:gd name="connsiteY4-156" fmla="*/ 4478585 h 4577973"/>
              <a:gd name="connsiteX5-157" fmla="*/ 6731839 w 6831227"/>
              <a:gd name="connsiteY5-158" fmla="*/ 4577973 h 4577973"/>
              <a:gd name="connsiteX6-159" fmla="*/ 196829 w 6831227"/>
              <a:gd name="connsiteY6-160" fmla="*/ 4577973 h 4577973"/>
              <a:gd name="connsiteX7-161" fmla="*/ 3405616 w 6831227"/>
              <a:gd name="connsiteY7-162" fmla="*/ 2058381 h 4577973"/>
              <a:gd name="connsiteX8-163" fmla="*/ 3328321 w 6831227"/>
              <a:gd name="connsiteY8-164" fmla="*/ 2002085 h 4577973"/>
              <a:gd name="connsiteX9-165" fmla="*/ 98536 w 6831227"/>
              <a:gd name="connsiteY9-166" fmla="*/ 1989801 h 4577973"/>
              <a:gd name="connsiteX10-167" fmla="*/ 97441 w 6831227"/>
              <a:gd name="connsiteY10-168" fmla="*/ 99388 h 4577973"/>
              <a:gd name="connsiteX0-169" fmla="*/ 97441 w 6831227"/>
              <a:gd name="connsiteY0-170" fmla="*/ 99388 h 4577973"/>
              <a:gd name="connsiteX1-171" fmla="*/ 196829 w 6831227"/>
              <a:gd name="connsiteY1-172" fmla="*/ 0 h 4577973"/>
              <a:gd name="connsiteX2-173" fmla="*/ 6731839 w 6831227"/>
              <a:gd name="connsiteY2-174" fmla="*/ 0 h 4577973"/>
              <a:gd name="connsiteX3-175" fmla="*/ 6831227 w 6831227"/>
              <a:gd name="connsiteY3-176" fmla="*/ 99388 h 4577973"/>
              <a:gd name="connsiteX4-177" fmla="*/ 6831227 w 6831227"/>
              <a:gd name="connsiteY4-178" fmla="*/ 4478585 h 4577973"/>
              <a:gd name="connsiteX5-179" fmla="*/ 6731839 w 6831227"/>
              <a:gd name="connsiteY5-180" fmla="*/ 4577973 h 4577973"/>
              <a:gd name="connsiteX6-181" fmla="*/ 196829 w 6831227"/>
              <a:gd name="connsiteY6-182" fmla="*/ 4577973 h 4577973"/>
              <a:gd name="connsiteX7-183" fmla="*/ 3405616 w 6831227"/>
              <a:gd name="connsiteY7-184" fmla="*/ 2058381 h 4577973"/>
              <a:gd name="connsiteX8-185" fmla="*/ 3328321 w 6831227"/>
              <a:gd name="connsiteY8-186" fmla="*/ 2002085 h 4577973"/>
              <a:gd name="connsiteX9-187" fmla="*/ 98536 w 6831227"/>
              <a:gd name="connsiteY9-188" fmla="*/ 1989801 h 4577973"/>
              <a:gd name="connsiteX10-189" fmla="*/ 97441 w 6831227"/>
              <a:gd name="connsiteY10-190" fmla="*/ 99388 h 4577973"/>
              <a:gd name="connsiteX0-191" fmla="*/ 97441 w 6831227"/>
              <a:gd name="connsiteY0-192" fmla="*/ 99388 h 4577973"/>
              <a:gd name="connsiteX1-193" fmla="*/ 196829 w 6831227"/>
              <a:gd name="connsiteY1-194" fmla="*/ 0 h 4577973"/>
              <a:gd name="connsiteX2-195" fmla="*/ 6731839 w 6831227"/>
              <a:gd name="connsiteY2-196" fmla="*/ 0 h 4577973"/>
              <a:gd name="connsiteX3-197" fmla="*/ 6831227 w 6831227"/>
              <a:gd name="connsiteY3-198" fmla="*/ 99388 h 4577973"/>
              <a:gd name="connsiteX4-199" fmla="*/ 6831227 w 6831227"/>
              <a:gd name="connsiteY4-200" fmla="*/ 4478585 h 4577973"/>
              <a:gd name="connsiteX5-201" fmla="*/ 6731839 w 6831227"/>
              <a:gd name="connsiteY5-202" fmla="*/ 4577973 h 4577973"/>
              <a:gd name="connsiteX6-203" fmla="*/ 196829 w 6831227"/>
              <a:gd name="connsiteY6-204" fmla="*/ 4577973 h 4577973"/>
              <a:gd name="connsiteX7-205" fmla="*/ 3405616 w 6831227"/>
              <a:gd name="connsiteY7-206" fmla="*/ 2058381 h 4577973"/>
              <a:gd name="connsiteX8-207" fmla="*/ 3328321 w 6831227"/>
              <a:gd name="connsiteY8-208" fmla="*/ 2002085 h 4577973"/>
              <a:gd name="connsiteX9-209" fmla="*/ 98536 w 6831227"/>
              <a:gd name="connsiteY9-210" fmla="*/ 1989801 h 4577973"/>
              <a:gd name="connsiteX10-211" fmla="*/ 97441 w 6831227"/>
              <a:gd name="connsiteY10-212" fmla="*/ 99388 h 4577973"/>
              <a:gd name="connsiteX0-213" fmla="*/ 97441 w 6831227"/>
              <a:gd name="connsiteY0-214" fmla="*/ 99388 h 4577973"/>
              <a:gd name="connsiteX1-215" fmla="*/ 196829 w 6831227"/>
              <a:gd name="connsiteY1-216" fmla="*/ 0 h 4577973"/>
              <a:gd name="connsiteX2-217" fmla="*/ 6731839 w 6831227"/>
              <a:gd name="connsiteY2-218" fmla="*/ 0 h 4577973"/>
              <a:gd name="connsiteX3-219" fmla="*/ 6831227 w 6831227"/>
              <a:gd name="connsiteY3-220" fmla="*/ 99388 h 4577973"/>
              <a:gd name="connsiteX4-221" fmla="*/ 6831227 w 6831227"/>
              <a:gd name="connsiteY4-222" fmla="*/ 4478585 h 4577973"/>
              <a:gd name="connsiteX5-223" fmla="*/ 6731839 w 6831227"/>
              <a:gd name="connsiteY5-224" fmla="*/ 4577973 h 4577973"/>
              <a:gd name="connsiteX6-225" fmla="*/ 196829 w 6831227"/>
              <a:gd name="connsiteY6-226" fmla="*/ 4577973 h 4577973"/>
              <a:gd name="connsiteX7-227" fmla="*/ 3405616 w 6831227"/>
              <a:gd name="connsiteY7-228" fmla="*/ 2058381 h 4577973"/>
              <a:gd name="connsiteX8-229" fmla="*/ 3328321 w 6831227"/>
              <a:gd name="connsiteY8-230" fmla="*/ 2002085 h 4577973"/>
              <a:gd name="connsiteX9-231" fmla="*/ 98536 w 6831227"/>
              <a:gd name="connsiteY9-232" fmla="*/ 1989801 h 4577973"/>
              <a:gd name="connsiteX10-233" fmla="*/ 97441 w 6831227"/>
              <a:gd name="connsiteY10-234" fmla="*/ 99388 h 4577973"/>
              <a:gd name="connsiteX0-235" fmla="*/ 3328321 w 6831227"/>
              <a:gd name="connsiteY0-236" fmla="*/ 2002085 h 4577973"/>
              <a:gd name="connsiteX1-237" fmla="*/ 98536 w 6831227"/>
              <a:gd name="connsiteY1-238" fmla="*/ 1989801 h 4577973"/>
              <a:gd name="connsiteX2-239" fmla="*/ 97441 w 6831227"/>
              <a:gd name="connsiteY2-240" fmla="*/ 99388 h 4577973"/>
              <a:gd name="connsiteX3-241" fmla="*/ 196829 w 6831227"/>
              <a:gd name="connsiteY3-242" fmla="*/ 0 h 4577973"/>
              <a:gd name="connsiteX4-243" fmla="*/ 6731839 w 6831227"/>
              <a:gd name="connsiteY4-244" fmla="*/ 0 h 4577973"/>
              <a:gd name="connsiteX5-245" fmla="*/ 6831227 w 6831227"/>
              <a:gd name="connsiteY5-246" fmla="*/ 99388 h 4577973"/>
              <a:gd name="connsiteX6-247" fmla="*/ 6831227 w 6831227"/>
              <a:gd name="connsiteY6-248" fmla="*/ 4478585 h 4577973"/>
              <a:gd name="connsiteX7-249" fmla="*/ 6731839 w 6831227"/>
              <a:gd name="connsiteY7-250" fmla="*/ 4577973 h 4577973"/>
              <a:gd name="connsiteX8-251" fmla="*/ 196829 w 6831227"/>
              <a:gd name="connsiteY8-252" fmla="*/ 4577973 h 4577973"/>
              <a:gd name="connsiteX9-253" fmla="*/ 3405616 w 6831227"/>
              <a:gd name="connsiteY9-254" fmla="*/ 2058381 h 4577973"/>
              <a:gd name="connsiteX10-255" fmla="*/ 3419761 w 6831227"/>
              <a:gd name="connsiteY10-256" fmla="*/ 2093525 h 4577973"/>
              <a:gd name="connsiteX0-257" fmla="*/ 98536 w 6831227"/>
              <a:gd name="connsiteY0-258" fmla="*/ 1989801 h 4577973"/>
              <a:gd name="connsiteX1-259" fmla="*/ 97441 w 6831227"/>
              <a:gd name="connsiteY1-260" fmla="*/ 99388 h 4577973"/>
              <a:gd name="connsiteX2-261" fmla="*/ 196829 w 6831227"/>
              <a:gd name="connsiteY2-262" fmla="*/ 0 h 4577973"/>
              <a:gd name="connsiteX3-263" fmla="*/ 6731839 w 6831227"/>
              <a:gd name="connsiteY3-264" fmla="*/ 0 h 4577973"/>
              <a:gd name="connsiteX4-265" fmla="*/ 6831227 w 6831227"/>
              <a:gd name="connsiteY4-266" fmla="*/ 99388 h 4577973"/>
              <a:gd name="connsiteX5-267" fmla="*/ 6831227 w 6831227"/>
              <a:gd name="connsiteY5-268" fmla="*/ 4478585 h 4577973"/>
              <a:gd name="connsiteX6-269" fmla="*/ 6731839 w 6831227"/>
              <a:gd name="connsiteY6-270" fmla="*/ 4577973 h 4577973"/>
              <a:gd name="connsiteX7-271" fmla="*/ 196829 w 6831227"/>
              <a:gd name="connsiteY7-272" fmla="*/ 4577973 h 4577973"/>
              <a:gd name="connsiteX8-273" fmla="*/ 3405616 w 6831227"/>
              <a:gd name="connsiteY8-274" fmla="*/ 2058381 h 4577973"/>
              <a:gd name="connsiteX9-275" fmla="*/ 3419761 w 6831227"/>
              <a:gd name="connsiteY9-276" fmla="*/ 2093525 h 4577973"/>
              <a:gd name="connsiteX0-277" fmla="*/ 98536 w 6831227"/>
              <a:gd name="connsiteY0-278" fmla="*/ 1989801 h 4577973"/>
              <a:gd name="connsiteX1-279" fmla="*/ 97441 w 6831227"/>
              <a:gd name="connsiteY1-280" fmla="*/ 99388 h 4577973"/>
              <a:gd name="connsiteX2-281" fmla="*/ 196829 w 6831227"/>
              <a:gd name="connsiteY2-282" fmla="*/ 0 h 4577973"/>
              <a:gd name="connsiteX3-283" fmla="*/ 6731839 w 6831227"/>
              <a:gd name="connsiteY3-284" fmla="*/ 0 h 4577973"/>
              <a:gd name="connsiteX4-285" fmla="*/ 6831227 w 6831227"/>
              <a:gd name="connsiteY4-286" fmla="*/ 99388 h 4577973"/>
              <a:gd name="connsiteX5-287" fmla="*/ 6831227 w 6831227"/>
              <a:gd name="connsiteY5-288" fmla="*/ 4478585 h 4577973"/>
              <a:gd name="connsiteX6-289" fmla="*/ 6731839 w 6831227"/>
              <a:gd name="connsiteY6-290" fmla="*/ 4577973 h 4577973"/>
              <a:gd name="connsiteX7-291" fmla="*/ 196829 w 6831227"/>
              <a:gd name="connsiteY7-292" fmla="*/ 4577973 h 4577973"/>
              <a:gd name="connsiteX8-293" fmla="*/ 3405616 w 6831227"/>
              <a:gd name="connsiteY8-294" fmla="*/ 2058381 h 4577973"/>
              <a:gd name="connsiteX0-295" fmla="*/ 1095 w 6733786"/>
              <a:gd name="connsiteY0-296" fmla="*/ 1989801 h 4577973"/>
              <a:gd name="connsiteX1-297" fmla="*/ 0 w 6733786"/>
              <a:gd name="connsiteY1-298" fmla="*/ 99388 h 4577973"/>
              <a:gd name="connsiteX2-299" fmla="*/ 99388 w 6733786"/>
              <a:gd name="connsiteY2-300" fmla="*/ 0 h 4577973"/>
              <a:gd name="connsiteX3-301" fmla="*/ 6634398 w 6733786"/>
              <a:gd name="connsiteY3-302" fmla="*/ 0 h 4577973"/>
              <a:gd name="connsiteX4-303" fmla="*/ 6733786 w 6733786"/>
              <a:gd name="connsiteY4-304" fmla="*/ 99388 h 4577973"/>
              <a:gd name="connsiteX5-305" fmla="*/ 6733786 w 6733786"/>
              <a:gd name="connsiteY5-306" fmla="*/ 4478585 h 4577973"/>
              <a:gd name="connsiteX6-307" fmla="*/ 6634398 w 6733786"/>
              <a:gd name="connsiteY6-308" fmla="*/ 4577973 h 4577973"/>
              <a:gd name="connsiteX7-309" fmla="*/ 99388 w 6733786"/>
              <a:gd name="connsiteY7-310" fmla="*/ 4577973 h 4577973"/>
              <a:gd name="connsiteX0-311" fmla="*/ 1095 w 6733786"/>
              <a:gd name="connsiteY0-312" fmla="*/ 1989801 h 4582735"/>
              <a:gd name="connsiteX1-313" fmla="*/ 0 w 6733786"/>
              <a:gd name="connsiteY1-314" fmla="*/ 99388 h 4582735"/>
              <a:gd name="connsiteX2-315" fmla="*/ 99388 w 6733786"/>
              <a:gd name="connsiteY2-316" fmla="*/ 0 h 4582735"/>
              <a:gd name="connsiteX3-317" fmla="*/ 6634398 w 6733786"/>
              <a:gd name="connsiteY3-318" fmla="*/ 0 h 4582735"/>
              <a:gd name="connsiteX4-319" fmla="*/ 6733786 w 6733786"/>
              <a:gd name="connsiteY4-320" fmla="*/ 99388 h 4582735"/>
              <a:gd name="connsiteX5-321" fmla="*/ 6733786 w 6733786"/>
              <a:gd name="connsiteY5-322" fmla="*/ 4478585 h 4582735"/>
              <a:gd name="connsiteX6-323" fmla="*/ 6634398 w 6733786"/>
              <a:gd name="connsiteY6-324" fmla="*/ 4577973 h 4582735"/>
              <a:gd name="connsiteX7-325" fmla="*/ 3290263 w 6733786"/>
              <a:gd name="connsiteY7-326" fmla="*/ 4582735 h 4582735"/>
              <a:gd name="connsiteX0-327" fmla="*/ 1095 w 6733786"/>
              <a:gd name="connsiteY0-328" fmla="*/ 1989801 h 4582735"/>
              <a:gd name="connsiteX1-329" fmla="*/ 0 w 6733786"/>
              <a:gd name="connsiteY1-330" fmla="*/ 99388 h 4582735"/>
              <a:gd name="connsiteX2-331" fmla="*/ 99388 w 6733786"/>
              <a:gd name="connsiteY2-332" fmla="*/ 0 h 4582735"/>
              <a:gd name="connsiteX3-333" fmla="*/ 6634398 w 6733786"/>
              <a:gd name="connsiteY3-334" fmla="*/ 0 h 4582735"/>
              <a:gd name="connsiteX4-335" fmla="*/ 6733786 w 6733786"/>
              <a:gd name="connsiteY4-336" fmla="*/ 99388 h 4582735"/>
              <a:gd name="connsiteX5-337" fmla="*/ 6733786 w 6733786"/>
              <a:gd name="connsiteY5-338" fmla="*/ 4478585 h 4582735"/>
              <a:gd name="connsiteX6-339" fmla="*/ 6634398 w 6733786"/>
              <a:gd name="connsiteY6-340" fmla="*/ 4577973 h 4582735"/>
              <a:gd name="connsiteX7-341" fmla="*/ 3398213 w 6733786"/>
              <a:gd name="connsiteY7-342" fmla="*/ 4582735 h 4582735"/>
              <a:gd name="connsiteX0-343" fmla="*/ 1095 w 6733786"/>
              <a:gd name="connsiteY0-344" fmla="*/ 1989801 h 4582735"/>
              <a:gd name="connsiteX1-345" fmla="*/ 0 w 6733786"/>
              <a:gd name="connsiteY1-346" fmla="*/ 99388 h 4582735"/>
              <a:gd name="connsiteX2-347" fmla="*/ 99388 w 6733786"/>
              <a:gd name="connsiteY2-348" fmla="*/ 0 h 4582735"/>
              <a:gd name="connsiteX3-349" fmla="*/ 6634398 w 6733786"/>
              <a:gd name="connsiteY3-350" fmla="*/ 0 h 4582735"/>
              <a:gd name="connsiteX4-351" fmla="*/ 6733786 w 6733786"/>
              <a:gd name="connsiteY4-352" fmla="*/ 99388 h 4582735"/>
              <a:gd name="connsiteX5-353" fmla="*/ 6733786 w 6733786"/>
              <a:gd name="connsiteY5-354" fmla="*/ 4478585 h 4582735"/>
              <a:gd name="connsiteX6-355" fmla="*/ 6634398 w 6733786"/>
              <a:gd name="connsiteY6-356" fmla="*/ 4577973 h 4582735"/>
              <a:gd name="connsiteX7-357" fmla="*/ 3382338 w 6733786"/>
              <a:gd name="connsiteY7-358" fmla="*/ 4582735 h 458273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6733786" h="4582735">
                <a:moveTo>
                  <a:pt x="1095" y="1989801"/>
                </a:moveTo>
                <a:lnTo>
                  <a:pt x="0" y="99388"/>
                </a:lnTo>
                <a:cubicBezTo>
                  <a:pt x="0" y="44498"/>
                  <a:pt x="44498" y="0"/>
                  <a:pt x="99388" y="0"/>
                </a:cubicBezTo>
                <a:lnTo>
                  <a:pt x="6634398" y="0"/>
                </a:lnTo>
                <a:cubicBezTo>
                  <a:pt x="6689288" y="0"/>
                  <a:pt x="6733786" y="44498"/>
                  <a:pt x="6733786" y="99388"/>
                </a:cubicBezTo>
                <a:lnTo>
                  <a:pt x="6733786" y="4478585"/>
                </a:lnTo>
                <a:cubicBezTo>
                  <a:pt x="6733786" y="4533475"/>
                  <a:pt x="6689288" y="4577973"/>
                  <a:pt x="6634398" y="4577973"/>
                </a:cubicBezTo>
                <a:lnTo>
                  <a:pt x="3382338" y="4582735"/>
                </a:lnTo>
              </a:path>
            </a:pathLst>
          </a:cu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0" rIns="36000" bIns="0" numCol="1" spcCol="0" rtlCol="0" fromWordArt="0" anchor="t" anchorCtr="0" forceAA="0" compatLnSpc="1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800" b="1" dirty="0">
                <a:solidFill>
                  <a:schemeClr val="tx1"/>
                </a:solidFill>
              </a:rPr>
              <a:t>CONDIÇÃO</a:t>
            </a:r>
            <a:r>
              <a:rPr lang="pt-BR" sz="800" b="1" baseline="0" dirty="0">
                <a:solidFill>
                  <a:schemeClr val="tx1"/>
                </a:solidFill>
              </a:rPr>
              <a:t> </a:t>
            </a:r>
            <a:r>
              <a:rPr lang="pt-BR" sz="800" b="1" dirty="0">
                <a:solidFill>
                  <a:schemeClr val="tx1"/>
                </a:solidFill>
              </a:rPr>
              <a:t>DO</a:t>
            </a:r>
            <a:r>
              <a:rPr lang="pt-BR" sz="800" b="1" baseline="0" dirty="0">
                <a:solidFill>
                  <a:schemeClr val="tx1"/>
                </a:solidFill>
              </a:rPr>
              <a:t> </a:t>
            </a:r>
            <a:r>
              <a:rPr lang="pt-BR" sz="800" b="1" dirty="0">
                <a:solidFill>
                  <a:schemeClr val="tx1"/>
                </a:solidFill>
              </a:rPr>
              <a:t>VEÍCULO</a:t>
            </a:r>
            <a:endParaRPr lang="pt-BR" sz="1100" b="1" dirty="0">
              <a:solidFill>
                <a:schemeClr val="tx1"/>
              </a:solidFill>
            </a:endParaRPr>
          </a:p>
        </p:txBody>
      </p:sp>
      <p:sp>
        <p:nvSpPr>
          <p:cNvPr id="53" name="Retângulo de cantos arredondados 52"/>
          <p:cNvSpPr/>
          <p:nvPr/>
        </p:nvSpPr>
        <p:spPr>
          <a:xfrm>
            <a:off x="104851" y="2428945"/>
            <a:ext cx="3245567" cy="1777896"/>
          </a:xfrm>
          <a:prstGeom prst="roundRect">
            <a:avLst>
              <a:gd name="adj" fmla="val 3411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0" rIns="36000" bIns="0" numCol="1" spcCol="0" rtlCol="0" fromWordArt="0" anchor="t" anchorCtr="0" forceAA="0" compatLnSpc="1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800" b="1" dirty="0">
                <a:solidFill>
                  <a:schemeClr val="tx1"/>
                </a:solidFill>
              </a:rPr>
              <a:t>DESCRIÇÃO </a:t>
            </a:r>
          </a:p>
          <a:p>
            <a:pPr algn="l"/>
            <a:endParaRPr lang="pt-BR" sz="1000" b="1" u="sng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Única Dona</a:t>
            </a:r>
            <a:endParaRPr lang="pt-BR" sz="1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Revisado na Autorizada Até Período da Garantia</a:t>
            </a:r>
            <a:endParaRPr lang="pt-BR" sz="1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Laudo cautelar </a:t>
            </a:r>
            <a:r>
              <a:rPr lang="pt-BR" sz="1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aprovado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5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Rodas da Versão SRX</a:t>
            </a:r>
            <a:endParaRPr lang="pt-BR" sz="15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4" name="Retângulo de cantos arredondados 53"/>
          <p:cNvSpPr/>
          <p:nvPr/>
        </p:nvSpPr>
        <p:spPr>
          <a:xfrm>
            <a:off x="49321" y="5137148"/>
            <a:ext cx="3264942" cy="1672896"/>
          </a:xfrm>
          <a:prstGeom prst="roundRect">
            <a:avLst>
              <a:gd name="adj" fmla="val 4348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0" rIns="36000" bIns="0" numCol="1" spcCol="0" rtlCol="0" fromWordArt="0" anchor="t" anchorCtr="0" forceAA="0" compatLnSpc="1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800" b="1" dirty="0">
                <a:solidFill>
                  <a:schemeClr val="tx1"/>
                </a:solidFill>
              </a:rPr>
              <a:t>LAUDO ESTRUTURAL</a:t>
            </a:r>
          </a:p>
          <a:p>
            <a:pPr algn="l"/>
            <a:endParaRPr lang="pt-BR" sz="800" b="1" dirty="0">
              <a:solidFill>
                <a:schemeClr val="tx1"/>
              </a:solidFill>
            </a:endParaRPr>
          </a:p>
        </p:txBody>
      </p:sp>
      <p:sp>
        <p:nvSpPr>
          <p:cNvPr id="59" name="Retângulo de cantos arredondados 58"/>
          <p:cNvSpPr/>
          <p:nvPr/>
        </p:nvSpPr>
        <p:spPr>
          <a:xfrm>
            <a:off x="34643" y="6920148"/>
            <a:ext cx="6735412" cy="2016224"/>
          </a:xfrm>
          <a:prstGeom prst="roundRect">
            <a:avLst>
              <a:gd name="adj" fmla="val 3411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t" anchorCtr="0" forceAA="0" compatLnSpc="1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480"/>
              </a:lnSpc>
            </a:pPr>
            <a:r>
              <a:rPr lang="pt-BR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EQUIPAMENTOS DO VEÍCULO</a:t>
            </a:r>
          </a:p>
          <a:p>
            <a:pPr marL="171450" indent="-171450">
              <a:lnSpc>
                <a:spcPts val="148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Chave presencial</a:t>
            </a:r>
          </a:p>
          <a:p>
            <a:pPr marL="171450" indent="-171450">
              <a:lnSpc>
                <a:spcPts val="148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Bancos em couro marrom</a:t>
            </a:r>
          </a:p>
          <a:p>
            <a:pPr marL="171450" indent="-171450">
              <a:lnSpc>
                <a:spcPts val="148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Rebatimento dos retrovisores</a:t>
            </a:r>
          </a:p>
          <a:p>
            <a:pPr marL="171450" indent="-171450">
              <a:lnSpc>
                <a:spcPts val="148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Rodas Diamantadas aro 18“</a:t>
            </a:r>
          </a:p>
          <a:p>
            <a:pPr marL="171450" indent="-171450">
              <a:lnSpc>
                <a:spcPts val="148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Câmera de ré e sensor de estacionamento traseiro</a:t>
            </a:r>
          </a:p>
          <a:p>
            <a:pPr marL="171450" indent="-171450">
              <a:lnSpc>
                <a:spcPts val="148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 lugares</a:t>
            </a:r>
          </a:p>
          <a:p>
            <a:pPr marL="171450" indent="-171450">
              <a:lnSpc>
                <a:spcPts val="148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 condicionado digital</a:t>
            </a:r>
          </a:p>
          <a:p>
            <a:pPr marL="171450" indent="-171450">
              <a:lnSpc>
                <a:spcPts val="148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Volante multifuncional</a:t>
            </a:r>
          </a:p>
          <a:p>
            <a:pPr marL="171450" indent="-171450">
              <a:lnSpc>
                <a:spcPts val="148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Computador de bordo</a:t>
            </a:r>
          </a:p>
        </p:txBody>
      </p:sp>
      <p:sp>
        <p:nvSpPr>
          <p:cNvPr id="60" name="Retângulo de cantos arredondados 59"/>
          <p:cNvSpPr/>
          <p:nvPr/>
        </p:nvSpPr>
        <p:spPr>
          <a:xfrm>
            <a:off x="44625" y="8985448"/>
            <a:ext cx="6735412" cy="864000"/>
          </a:xfrm>
          <a:prstGeom prst="roundRect">
            <a:avLst>
              <a:gd name="adj" fmla="val 7644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0" rIns="36000" bIns="0" numCol="1" spcCol="0" rtlCol="0" fromWordArt="0" anchor="t" anchorCtr="0" forceAA="0" compatLnSpc="1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800" b="1" dirty="0">
                <a:solidFill>
                  <a:schemeClr val="tx1"/>
                </a:solidFill>
              </a:rPr>
              <a:t>RESALVA DISTRIBUIDOR</a:t>
            </a:r>
          </a:p>
          <a:p>
            <a:pPr algn="l"/>
            <a:endParaRPr lang="pt-BR" sz="800" b="1" dirty="0">
              <a:solidFill>
                <a:schemeClr val="tx1"/>
              </a:solidFill>
            </a:endParaRPr>
          </a:p>
          <a:p>
            <a:r>
              <a:rPr lang="pt-BR" sz="1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Henrique (75) 99231-2184</a:t>
            </a:r>
          </a:p>
          <a:p>
            <a:r>
              <a:rPr lang="pt-BR" sz="1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Fixo (75) 3221-6800</a:t>
            </a:r>
            <a:endParaRPr lang="pt-BR" sz="1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pt-BR" sz="1800" b="1" dirty="0">
              <a:solidFill>
                <a:schemeClr val="tx1"/>
              </a:solidFill>
            </a:endParaRPr>
          </a:p>
          <a:p>
            <a:pPr algn="l"/>
            <a:endParaRPr lang="pt-BR" sz="1100" b="1" dirty="0">
              <a:solidFill>
                <a:schemeClr val="tx1"/>
              </a:solidFill>
            </a:endParaRPr>
          </a:p>
        </p:txBody>
      </p:sp>
      <p:sp>
        <p:nvSpPr>
          <p:cNvPr id="61" name="Retângulo de cantos arredondados 77"/>
          <p:cNvSpPr/>
          <p:nvPr/>
        </p:nvSpPr>
        <p:spPr>
          <a:xfrm>
            <a:off x="44626" y="4232920"/>
            <a:ext cx="3269257" cy="59653"/>
          </a:xfrm>
          <a:custGeom>
            <a:avLst/>
            <a:gdLst>
              <a:gd name="connsiteX0" fmla="*/ 0 w 3245567"/>
              <a:gd name="connsiteY0" fmla="*/ 59653 h 1371954"/>
              <a:gd name="connsiteX1" fmla="*/ 59653 w 3245567"/>
              <a:gd name="connsiteY1" fmla="*/ 0 h 1371954"/>
              <a:gd name="connsiteX2" fmla="*/ 3185914 w 3245567"/>
              <a:gd name="connsiteY2" fmla="*/ 0 h 1371954"/>
              <a:gd name="connsiteX3" fmla="*/ 3245567 w 3245567"/>
              <a:gd name="connsiteY3" fmla="*/ 59653 h 1371954"/>
              <a:gd name="connsiteX4" fmla="*/ 3245567 w 3245567"/>
              <a:gd name="connsiteY4" fmla="*/ 1312301 h 1371954"/>
              <a:gd name="connsiteX5" fmla="*/ 3185914 w 3245567"/>
              <a:gd name="connsiteY5" fmla="*/ 1371954 h 1371954"/>
              <a:gd name="connsiteX6" fmla="*/ 59653 w 3245567"/>
              <a:gd name="connsiteY6" fmla="*/ 1371954 h 1371954"/>
              <a:gd name="connsiteX7" fmla="*/ 0 w 3245567"/>
              <a:gd name="connsiteY7" fmla="*/ 1312301 h 1371954"/>
              <a:gd name="connsiteX8" fmla="*/ 0 w 3245567"/>
              <a:gd name="connsiteY8" fmla="*/ 59653 h 1371954"/>
              <a:gd name="connsiteX0-1" fmla="*/ 0 w 3245567"/>
              <a:gd name="connsiteY0-2" fmla="*/ 115510 h 1427811"/>
              <a:gd name="connsiteX1-3" fmla="*/ 3185914 w 3245567"/>
              <a:gd name="connsiteY1-4" fmla="*/ 55857 h 1427811"/>
              <a:gd name="connsiteX2-5" fmla="*/ 3245567 w 3245567"/>
              <a:gd name="connsiteY2-6" fmla="*/ 115510 h 1427811"/>
              <a:gd name="connsiteX3-7" fmla="*/ 3245567 w 3245567"/>
              <a:gd name="connsiteY3-8" fmla="*/ 1368158 h 1427811"/>
              <a:gd name="connsiteX4-9" fmla="*/ 3185914 w 3245567"/>
              <a:gd name="connsiteY4-10" fmla="*/ 1427811 h 1427811"/>
              <a:gd name="connsiteX5-11" fmla="*/ 59653 w 3245567"/>
              <a:gd name="connsiteY5-12" fmla="*/ 1427811 h 1427811"/>
              <a:gd name="connsiteX6-13" fmla="*/ 0 w 3245567"/>
              <a:gd name="connsiteY6-14" fmla="*/ 1368158 h 1427811"/>
              <a:gd name="connsiteX7-15" fmla="*/ 0 w 3245567"/>
              <a:gd name="connsiteY7-16" fmla="*/ 115510 h 1427811"/>
              <a:gd name="connsiteX0-17" fmla="*/ 0 w 3245567"/>
              <a:gd name="connsiteY0-18" fmla="*/ 115510 h 1427811"/>
              <a:gd name="connsiteX1-19" fmla="*/ 3185914 w 3245567"/>
              <a:gd name="connsiteY1-20" fmla="*/ 55857 h 1427811"/>
              <a:gd name="connsiteX2-21" fmla="*/ 3245567 w 3245567"/>
              <a:gd name="connsiteY2-22" fmla="*/ 115510 h 1427811"/>
              <a:gd name="connsiteX3-23" fmla="*/ 3245567 w 3245567"/>
              <a:gd name="connsiteY3-24" fmla="*/ 1368158 h 1427811"/>
              <a:gd name="connsiteX4-25" fmla="*/ 3185914 w 3245567"/>
              <a:gd name="connsiteY4-26" fmla="*/ 1427811 h 1427811"/>
              <a:gd name="connsiteX5-27" fmla="*/ 59653 w 3245567"/>
              <a:gd name="connsiteY5-28" fmla="*/ 1427811 h 1427811"/>
              <a:gd name="connsiteX6-29" fmla="*/ 0 w 3245567"/>
              <a:gd name="connsiteY6-30" fmla="*/ 1368158 h 1427811"/>
              <a:gd name="connsiteX7-31" fmla="*/ 91440 w 3245567"/>
              <a:gd name="connsiteY7-32" fmla="*/ 206950 h 1427811"/>
              <a:gd name="connsiteX0-33" fmla="*/ 0 w 3245567"/>
              <a:gd name="connsiteY0-34" fmla="*/ 115510 h 1427811"/>
              <a:gd name="connsiteX1-35" fmla="*/ 3185914 w 3245567"/>
              <a:gd name="connsiteY1-36" fmla="*/ 55857 h 1427811"/>
              <a:gd name="connsiteX2-37" fmla="*/ 3245567 w 3245567"/>
              <a:gd name="connsiteY2-38" fmla="*/ 115510 h 1427811"/>
              <a:gd name="connsiteX3-39" fmla="*/ 3245567 w 3245567"/>
              <a:gd name="connsiteY3-40" fmla="*/ 1368158 h 1427811"/>
              <a:gd name="connsiteX4-41" fmla="*/ 3185914 w 3245567"/>
              <a:gd name="connsiteY4-42" fmla="*/ 1427811 h 1427811"/>
              <a:gd name="connsiteX5-43" fmla="*/ 59653 w 3245567"/>
              <a:gd name="connsiteY5-44" fmla="*/ 1427811 h 1427811"/>
              <a:gd name="connsiteX6-45" fmla="*/ 0 w 3245567"/>
              <a:gd name="connsiteY6-46" fmla="*/ 1368158 h 1427811"/>
              <a:gd name="connsiteX0-47" fmla="*/ 3185914 w 3245567"/>
              <a:gd name="connsiteY0-48" fmla="*/ 0 h 1371954"/>
              <a:gd name="connsiteX1-49" fmla="*/ 3245567 w 3245567"/>
              <a:gd name="connsiteY1-50" fmla="*/ 59653 h 1371954"/>
              <a:gd name="connsiteX2-51" fmla="*/ 3245567 w 3245567"/>
              <a:gd name="connsiteY2-52" fmla="*/ 1312301 h 1371954"/>
              <a:gd name="connsiteX3-53" fmla="*/ 3185914 w 3245567"/>
              <a:gd name="connsiteY3-54" fmla="*/ 1371954 h 1371954"/>
              <a:gd name="connsiteX4-55" fmla="*/ 59653 w 3245567"/>
              <a:gd name="connsiteY4-56" fmla="*/ 1371954 h 1371954"/>
              <a:gd name="connsiteX5-57" fmla="*/ 0 w 3245567"/>
              <a:gd name="connsiteY5-58" fmla="*/ 1312301 h 1371954"/>
              <a:gd name="connsiteX0-59" fmla="*/ 3245567 w 3245567"/>
              <a:gd name="connsiteY0-60" fmla="*/ 0 h 1312301"/>
              <a:gd name="connsiteX1-61" fmla="*/ 3245567 w 3245567"/>
              <a:gd name="connsiteY1-62" fmla="*/ 1252648 h 1312301"/>
              <a:gd name="connsiteX2-63" fmla="*/ 3185914 w 3245567"/>
              <a:gd name="connsiteY2-64" fmla="*/ 1312301 h 1312301"/>
              <a:gd name="connsiteX3-65" fmla="*/ 59653 w 3245567"/>
              <a:gd name="connsiteY3-66" fmla="*/ 1312301 h 1312301"/>
              <a:gd name="connsiteX4-67" fmla="*/ 0 w 3245567"/>
              <a:gd name="connsiteY4-68" fmla="*/ 1252648 h 1312301"/>
              <a:gd name="connsiteX0-69" fmla="*/ 3245567 w 3245567"/>
              <a:gd name="connsiteY0-70" fmla="*/ 0 h 59653"/>
              <a:gd name="connsiteX1-71" fmla="*/ 3185914 w 3245567"/>
              <a:gd name="connsiteY1-72" fmla="*/ 59653 h 59653"/>
              <a:gd name="connsiteX2-73" fmla="*/ 59653 w 3245567"/>
              <a:gd name="connsiteY2-74" fmla="*/ 59653 h 59653"/>
              <a:gd name="connsiteX3-75" fmla="*/ 0 w 3245567"/>
              <a:gd name="connsiteY3-76" fmla="*/ 0 h 59653"/>
              <a:gd name="connsiteX0-77" fmla="*/ 3185914 w 3185914"/>
              <a:gd name="connsiteY0-78" fmla="*/ 59653 h 59653"/>
              <a:gd name="connsiteX1-79" fmla="*/ 59653 w 3185914"/>
              <a:gd name="connsiteY1-80" fmla="*/ 59653 h 59653"/>
              <a:gd name="connsiteX2-81" fmla="*/ 0 w 3185914"/>
              <a:gd name="connsiteY2-82" fmla="*/ 0 h 59653"/>
              <a:gd name="connsiteX0-83" fmla="*/ 3257351 w 3257351"/>
              <a:gd name="connsiteY0-84" fmla="*/ 59653 h 59653"/>
              <a:gd name="connsiteX1-85" fmla="*/ 59653 w 3257351"/>
              <a:gd name="connsiteY1-86" fmla="*/ 59653 h 59653"/>
              <a:gd name="connsiteX2-87" fmla="*/ 0 w 3257351"/>
              <a:gd name="connsiteY2-88" fmla="*/ 0 h 59653"/>
              <a:gd name="connsiteX0-89" fmla="*/ 3274019 w 3274019"/>
              <a:gd name="connsiteY0-90" fmla="*/ 57272 h 59653"/>
              <a:gd name="connsiteX1-91" fmla="*/ 59653 w 3274019"/>
              <a:gd name="connsiteY1-92" fmla="*/ 59653 h 59653"/>
              <a:gd name="connsiteX2-93" fmla="*/ 0 w 3274019"/>
              <a:gd name="connsiteY2-94" fmla="*/ 0 h 59653"/>
              <a:gd name="connsiteX0-95" fmla="*/ 3269257 w 3269257"/>
              <a:gd name="connsiteY0-96" fmla="*/ 54891 h 59653"/>
              <a:gd name="connsiteX1-97" fmla="*/ 59653 w 3269257"/>
              <a:gd name="connsiteY1-98" fmla="*/ 59653 h 59653"/>
              <a:gd name="connsiteX2-99" fmla="*/ 0 w 3269257"/>
              <a:gd name="connsiteY2-100" fmla="*/ 0 h 59653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3269257" h="59653">
                <a:moveTo>
                  <a:pt x="3269257" y="54891"/>
                </a:moveTo>
                <a:lnTo>
                  <a:pt x="59653" y="59653"/>
                </a:lnTo>
                <a:cubicBezTo>
                  <a:pt x="26708" y="59653"/>
                  <a:pt x="0" y="32945"/>
                  <a:pt x="0" y="0"/>
                </a:cubicBezTo>
              </a:path>
            </a:pathLst>
          </a:cu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0" rIns="36000" bIns="0" numCol="1" spcCol="0" rtlCol="0" fromWordArt="0" anchor="t" anchorCtr="0" forceAA="0" compatLnSpc="1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pt-BR" sz="1100" b="1" dirty="0">
              <a:solidFill>
                <a:schemeClr val="tx1"/>
              </a:solidFill>
            </a:endParaRPr>
          </a:p>
        </p:txBody>
      </p:sp>
      <p:sp>
        <p:nvSpPr>
          <p:cNvPr id="62" name="Retângulo de cantos arredondados 78"/>
          <p:cNvSpPr/>
          <p:nvPr/>
        </p:nvSpPr>
        <p:spPr>
          <a:xfrm>
            <a:off x="3309567" y="4288771"/>
            <a:ext cx="59653" cy="1312301"/>
          </a:xfrm>
          <a:custGeom>
            <a:avLst/>
            <a:gdLst>
              <a:gd name="connsiteX0" fmla="*/ 0 w 3245567"/>
              <a:gd name="connsiteY0" fmla="*/ 59653 h 1371954"/>
              <a:gd name="connsiteX1" fmla="*/ 59653 w 3245567"/>
              <a:gd name="connsiteY1" fmla="*/ 0 h 1371954"/>
              <a:gd name="connsiteX2" fmla="*/ 3185914 w 3245567"/>
              <a:gd name="connsiteY2" fmla="*/ 0 h 1371954"/>
              <a:gd name="connsiteX3" fmla="*/ 3245567 w 3245567"/>
              <a:gd name="connsiteY3" fmla="*/ 59653 h 1371954"/>
              <a:gd name="connsiteX4" fmla="*/ 3245567 w 3245567"/>
              <a:gd name="connsiteY4" fmla="*/ 1312301 h 1371954"/>
              <a:gd name="connsiteX5" fmla="*/ 3185914 w 3245567"/>
              <a:gd name="connsiteY5" fmla="*/ 1371954 h 1371954"/>
              <a:gd name="connsiteX6" fmla="*/ 59653 w 3245567"/>
              <a:gd name="connsiteY6" fmla="*/ 1371954 h 1371954"/>
              <a:gd name="connsiteX7" fmla="*/ 0 w 3245567"/>
              <a:gd name="connsiteY7" fmla="*/ 1312301 h 1371954"/>
              <a:gd name="connsiteX8" fmla="*/ 0 w 3245567"/>
              <a:gd name="connsiteY8" fmla="*/ 59653 h 1371954"/>
              <a:gd name="connsiteX0-1" fmla="*/ 59653 w 3245567"/>
              <a:gd name="connsiteY0-2" fmla="*/ 0 h 1371954"/>
              <a:gd name="connsiteX1-3" fmla="*/ 3185914 w 3245567"/>
              <a:gd name="connsiteY1-4" fmla="*/ 0 h 1371954"/>
              <a:gd name="connsiteX2-5" fmla="*/ 3245567 w 3245567"/>
              <a:gd name="connsiteY2-6" fmla="*/ 59653 h 1371954"/>
              <a:gd name="connsiteX3-7" fmla="*/ 3245567 w 3245567"/>
              <a:gd name="connsiteY3-8" fmla="*/ 1312301 h 1371954"/>
              <a:gd name="connsiteX4-9" fmla="*/ 3185914 w 3245567"/>
              <a:gd name="connsiteY4-10" fmla="*/ 1371954 h 1371954"/>
              <a:gd name="connsiteX5-11" fmla="*/ 59653 w 3245567"/>
              <a:gd name="connsiteY5-12" fmla="*/ 1371954 h 1371954"/>
              <a:gd name="connsiteX6-13" fmla="*/ 0 w 3245567"/>
              <a:gd name="connsiteY6-14" fmla="*/ 1312301 h 1371954"/>
              <a:gd name="connsiteX7-15" fmla="*/ 0 w 3245567"/>
              <a:gd name="connsiteY7-16" fmla="*/ 59653 h 1371954"/>
              <a:gd name="connsiteX8-17" fmla="*/ 151093 w 3245567"/>
              <a:gd name="connsiteY8-18" fmla="*/ 91440 h 1371954"/>
              <a:gd name="connsiteX0-19" fmla="*/ 3185914 w 3245567"/>
              <a:gd name="connsiteY0-20" fmla="*/ 0 h 1371954"/>
              <a:gd name="connsiteX1-21" fmla="*/ 3245567 w 3245567"/>
              <a:gd name="connsiteY1-22" fmla="*/ 59653 h 1371954"/>
              <a:gd name="connsiteX2-23" fmla="*/ 3245567 w 3245567"/>
              <a:gd name="connsiteY2-24" fmla="*/ 1312301 h 1371954"/>
              <a:gd name="connsiteX3-25" fmla="*/ 3185914 w 3245567"/>
              <a:gd name="connsiteY3-26" fmla="*/ 1371954 h 1371954"/>
              <a:gd name="connsiteX4-27" fmla="*/ 59653 w 3245567"/>
              <a:gd name="connsiteY4-28" fmla="*/ 1371954 h 1371954"/>
              <a:gd name="connsiteX5-29" fmla="*/ 0 w 3245567"/>
              <a:gd name="connsiteY5-30" fmla="*/ 1312301 h 1371954"/>
              <a:gd name="connsiteX6-31" fmla="*/ 0 w 3245567"/>
              <a:gd name="connsiteY6-32" fmla="*/ 59653 h 1371954"/>
              <a:gd name="connsiteX7-33" fmla="*/ 151093 w 3245567"/>
              <a:gd name="connsiteY7-34" fmla="*/ 91440 h 1371954"/>
              <a:gd name="connsiteX0-35" fmla="*/ 3185914 w 3245567"/>
              <a:gd name="connsiteY0-36" fmla="*/ 0 h 1371954"/>
              <a:gd name="connsiteX1-37" fmla="*/ 3245567 w 3245567"/>
              <a:gd name="connsiteY1-38" fmla="*/ 59653 h 1371954"/>
              <a:gd name="connsiteX2-39" fmla="*/ 3245567 w 3245567"/>
              <a:gd name="connsiteY2-40" fmla="*/ 1312301 h 1371954"/>
              <a:gd name="connsiteX3-41" fmla="*/ 3185914 w 3245567"/>
              <a:gd name="connsiteY3-42" fmla="*/ 1371954 h 1371954"/>
              <a:gd name="connsiteX4-43" fmla="*/ 59653 w 3245567"/>
              <a:gd name="connsiteY4-44" fmla="*/ 1371954 h 1371954"/>
              <a:gd name="connsiteX5-45" fmla="*/ 0 w 3245567"/>
              <a:gd name="connsiteY5-46" fmla="*/ 1312301 h 1371954"/>
              <a:gd name="connsiteX6-47" fmla="*/ 0 w 3245567"/>
              <a:gd name="connsiteY6-48" fmla="*/ 59653 h 1371954"/>
              <a:gd name="connsiteX0-49" fmla="*/ 3185914 w 3245567"/>
              <a:gd name="connsiteY0-50" fmla="*/ 0 h 1371954"/>
              <a:gd name="connsiteX1-51" fmla="*/ 3245567 w 3245567"/>
              <a:gd name="connsiteY1-52" fmla="*/ 59653 h 1371954"/>
              <a:gd name="connsiteX2-53" fmla="*/ 3245567 w 3245567"/>
              <a:gd name="connsiteY2-54" fmla="*/ 1312301 h 1371954"/>
              <a:gd name="connsiteX3-55" fmla="*/ 3185914 w 3245567"/>
              <a:gd name="connsiteY3-56" fmla="*/ 1371954 h 1371954"/>
              <a:gd name="connsiteX4-57" fmla="*/ 59653 w 3245567"/>
              <a:gd name="connsiteY4-58" fmla="*/ 1371954 h 1371954"/>
              <a:gd name="connsiteX5-59" fmla="*/ 0 w 3245567"/>
              <a:gd name="connsiteY5-60" fmla="*/ 1312301 h 1371954"/>
              <a:gd name="connsiteX0-61" fmla="*/ 3126261 w 3185914"/>
              <a:gd name="connsiteY0-62" fmla="*/ 0 h 1371954"/>
              <a:gd name="connsiteX1-63" fmla="*/ 3185914 w 3185914"/>
              <a:gd name="connsiteY1-64" fmla="*/ 59653 h 1371954"/>
              <a:gd name="connsiteX2-65" fmla="*/ 3185914 w 3185914"/>
              <a:gd name="connsiteY2-66" fmla="*/ 1312301 h 1371954"/>
              <a:gd name="connsiteX3-67" fmla="*/ 3126261 w 3185914"/>
              <a:gd name="connsiteY3-68" fmla="*/ 1371954 h 1371954"/>
              <a:gd name="connsiteX4-69" fmla="*/ 0 w 3185914"/>
              <a:gd name="connsiteY4-70" fmla="*/ 1371954 h 1371954"/>
              <a:gd name="connsiteX0-71" fmla="*/ 0 w 59653"/>
              <a:gd name="connsiteY0-72" fmla="*/ 0 h 1371954"/>
              <a:gd name="connsiteX1-73" fmla="*/ 59653 w 59653"/>
              <a:gd name="connsiteY1-74" fmla="*/ 59653 h 1371954"/>
              <a:gd name="connsiteX2-75" fmla="*/ 59653 w 59653"/>
              <a:gd name="connsiteY2-76" fmla="*/ 1312301 h 1371954"/>
              <a:gd name="connsiteX3-77" fmla="*/ 0 w 59653"/>
              <a:gd name="connsiteY3-78" fmla="*/ 1371954 h 1371954"/>
              <a:gd name="connsiteX0-79" fmla="*/ 0 w 59653"/>
              <a:gd name="connsiteY0-80" fmla="*/ 0 h 1312301"/>
              <a:gd name="connsiteX1-81" fmla="*/ 59653 w 59653"/>
              <a:gd name="connsiteY1-82" fmla="*/ 59653 h 1312301"/>
              <a:gd name="connsiteX2-83" fmla="*/ 59653 w 59653"/>
              <a:gd name="connsiteY2-84" fmla="*/ 1312301 h 131230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59653" h="1312301">
                <a:moveTo>
                  <a:pt x="0" y="0"/>
                </a:moveTo>
                <a:cubicBezTo>
                  <a:pt x="32945" y="0"/>
                  <a:pt x="59653" y="26708"/>
                  <a:pt x="59653" y="59653"/>
                </a:cubicBezTo>
                <a:lnTo>
                  <a:pt x="59653" y="1312301"/>
                </a:lnTo>
              </a:path>
            </a:pathLst>
          </a:custGeom>
          <a:noFill/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0" rIns="36000" bIns="0" numCol="1" spcCol="0" rtlCol="0" fromWordArt="0" anchor="t" anchorCtr="0" forceAA="0" compatLnSpc="1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800" b="1" dirty="0">
                <a:solidFill>
                  <a:schemeClr val="tx1"/>
                </a:solidFill>
              </a:rPr>
              <a:t> </a:t>
            </a:r>
            <a:endParaRPr lang="pt-BR" sz="1100" b="1" dirty="0">
              <a:solidFill>
                <a:schemeClr val="tx1"/>
              </a:solidFill>
            </a:endParaRPr>
          </a:p>
        </p:txBody>
      </p:sp>
      <p:sp>
        <p:nvSpPr>
          <p:cNvPr id="63" name="Retângulo de cantos arredondados 78"/>
          <p:cNvSpPr/>
          <p:nvPr/>
        </p:nvSpPr>
        <p:spPr>
          <a:xfrm flipH="1" flipV="1">
            <a:off x="3369347" y="5517353"/>
            <a:ext cx="59653" cy="1312301"/>
          </a:xfrm>
          <a:custGeom>
            <a:avLst/>
            <a:gdLst>
              <a:gd name="connsiteX0" fmla="*/ 0 w 3245567"/>
              <a:gd name="connsiteY0" fmla="*/ 59653 h 1371954"/>
              <a:gd name="connsiteX1" fmla="*/ 59653 w 3245567"/>
              <a:gd name="connsiteY1" fmla="*/ 0 h 1371954"/>
              <a:gd name="connsiteX2" fmla="*/ 3185914 w 3245567"/>
              <a:gd name="connsiteY2" fmla="*/ 0 h 1371954"/>
              <a:gd name="connsiteX3" fmla="*/ 3245567 w 3245567"/>
              <a:gd name="connsiteY3" fmla="*/ 59653 h 1371954"/>
              <a:gd name="connsiteX4" fmla="*/ 3245567 w 3245567"/>
              <a:gd name="connsiteY4" fmla="*/ 1312301 h 1371954"/>
              <a:gd name="connsiteX5" fmla="*/ 3185914 w 3245567"/>
              <a:gd name="connsiteY5" fmla="*/ 1371954 h 1371954"/>
              <a:gd name="connsiteX6" fmla="*/ 59653 w 3245567"/>
              <a:gd name="connsiteY6" fmla="*/ 1371954 h 1371954"/>
              <a:gd name="connsiteX7" fmla="*/ 0 w 3245567"/>
              <a:gd name="connsiteY7" fmla="*/ 1312301 h 1371954"/>
              <a:gd name="connsiteX8" fmla="*/ 0 w 3245567"/>
              <a:gd name="connsiteY8" fmla="*/ 59653 h 1371954"/>
              <a:gd name="connsiteX0-1" fmla="*/ 59653 w 3245567"/>
              <a:gd name="connsiteY0-2" fmla="*/ 0 h 1371954"/>
              <a:gd name="connsiteX1-3" fmla="*/ 3185914 w 3245567"/>
              <a:gd name="connsiteY1-4" fmla="*/ 0 h 1371954"/>
              <a:gd name="connsiteX2-5" fmla="*/ 3245567 w 3245567"/>
              <a:gd name="connsiteY2-6" fmla="*/ 59653 h 1371954"/>
              <a:gd name="connsiteX3-7" fmla="*/ 3245567 w 3245567"/>
              <a:gd name="connsiteY3-8" fmla="*/ 1312301 h 1371954"/>
              <a:gd name="connsiteX4-9" fmla="*/ 3185914 w 3245567"/>
              <a:gd name="connsiteY4-10" fmla="*/ 1371954 h 1371954"/>
              <a:gd name="connsiteX5-11" fmla="*/ 59653 w 3245567"/>
              <a:gd name="connsiteY5-12" fmla="*/ 1371954 h 1371954"/>
              <a:gd name="connsiteX6-13" fmla="*/ 0 w 3245567"/>
              <a:gd name="connsiteY6-14" fmla="*/ 1312301 h 1371954"/>
              <a:gd name="connsiteX7-15" fmla="*/ 0 w 3245567"/>
              <a:gd name="connsiteY7-16" fmla="*/ 59653 h 1371954"/>
              <a:gd name="connsiteX8-17" fmla="*/ 151093 w 3245567"/>
              <a:gd name="connsiteY8-18" fmla="*/ 91440 h 1371954"/>
              <a:gd name="connsiteX0-19" fmla="*/ 3185914 w 3245567"/>
              <a:gd name="connsiteY0-20" fmla="*/ 0 h 1371954"/>
              <a:gd name="connsiteX1-21" fmla="*/ 3245567 w 3245567"/>
              <a:gd name="connsiteY1-22" fmla="*/ 59653 h 1371954"/>
              <a:gd name="connsiteX2-23" fmla="*/ 3245567 w 3245567"/>
              <a:gd name="connsiteY2-24" fmla="*/ 1312301 h 1371954"/>
              <a:gd name="connsiteX3-25" fmla="*/ 3185914 w 3245567"/>
              <a:gd name="connsiteY3-26" fmla="*/ 1371954 h 1371954"/>
              <a:gd name="connsiteX4-27" fmla="*/ 59653 w 3245567"/>
              <a:gd name="connsiteY4-28" fmla="*/ 1371954 h 1371954"/>
              <a:gd name="connsiteX5-29" fmla="*/ 0 w 3245567"/>
              <a:gd name="connsiteY5-30" fmla="*/ 1312301 h 1371954"/>
              <a:gd name="connsiteX6-31" fmla="*/ 0 w 3245567"/>
              <a:gd name="connsiteY6-32" fmla="*/ 59653 h 1371954"/>
              <a:gd name="connsiteX7-33" fmla="*/ 151093 w 3245567"/>
              <a:gd name="connsiteY7-34" fmla="*/ 91440 h 1371954"/>
              <a:gd name="connsiteX0-35" fmla="*/ 3185914 w 3245567"/>
              <a:gd name="connsiteY0-36" fmla="*/ 0 h 1371954"/>
              <a:gd name="connsiteX1-37" fmla="*/ 3245567 w 3245567"/>
              <a:gd name="connsiteY1-38" fmla="*/ 59653 h 1371954"/>
              <a:gd name="connsiteX2-39" fmla="*/ 3245567 w 3245567"/>
              <a:gd name="connsiteY2-40" fmla="*/ 1312301 h 1371954"/>
              <a:gd name="connsiteX3-41" fmla="*/ 3185914 w 3245567"/>
              <a:gd name="connsiteY3-42" fmla="*/ 1371954 h 1371954"/>
              <a:gd name="connsiteX4-43" fmla="*/ 59653 w 3245567"/>
              <a:gd name="connsiteY4-44" fmla="*/ 1371954 h 1371954"/>
              <a:gd name="connsiteX5-45" fmla="*/ 0 w 3245567"/>
              <a:gd name="connsiteY5-46" fmla="*/ 1312301 h 1371954"/>
              <a:gd name="connsiteX6-47" fmla="*/ 0 w 3245567"/>
              <a:gd name="connsiteY6-48" fmla="*/ 59653 h 1371954"/>
              <a:gd name="connsiteX0-49" fmla="*/ 3185914 w 3245567"/>
              <a:gd name="connsiteY0-50" fmla="*/ 0 h 1371954"/>
              <a:gd name="connsiteX1-51" fmla="*/ 3245567 w 3245567"/>
              <a:gd name="connsiteY1-52" fmla="*/ 59653 h 1371954"/>
              <a:gd name="connsiteX2-53" fmla="*/ 3245567 w 3245567"/>
              <a:gd name="connsiteY2-54" fmla="*/ 1312301 h 1371954"/>
              <a:gd name="connsiteX3-55" fmla="*/ 3185914 w 3245567"/>
              <a:gd name="connsiteY3-56" fmla="*/ 1371954 h 1371954"/>
              <a:gd name="connsiteX4-57" fmla="*/ 59653 w 3245567"/>
              <a:gd name="connsiteY4-58" fmla="*/ 1371954 h 1371954"/>
              <a:gd name="connsiteX5-59" fmla="*/ 0 w 3245567"/>
              <a:gd name="connsiteY5-60" fmla="*/ 1312301 h 1371954"/>
              <a:gd name="connsiteX0-61" fmla="*/ 3126261 w 3185914"/>
              <a:gd name="connsiteY0-62" fmla="*/ 0 h 1371954"/>
              <a:gd name="connsiteX1-63" fmla="*/ 3185914 w 3185914"/>
              <a:gd name="connsiteY1-64" fmla="*/ 59653 h 1371954"/>
              <a:gd name="connsiteX2-65" fmla="*/ 3185914 w 3185914"/>
              <a:gd name="connsiteY2-66" fmla="*/ 1312301 h 1371954"/>
              <a:gd name="connsiteX3-67" fmla="*/ 3126261 w 3185914"/>
              <a:gd name="connsiteY3-68" fmla="*/ 1371954 h 1371954"/>
              <a:gd name="connsiteX4-69" fmla="*/ 0 w 3185914"/>
              <a:gd name="connsiteY4-70" fmla="*/ 1371954 h 1371954"/>
              <a:gd name="connsiteX0-71" fmla="*/ 0 w 59653"/>
              <a:gd name="connsiteY0-72" fmla="*/ 0 h 1371954"/>
              <a:gd name="connsiteX1-73" fmla="*/ 59653 w 59653"/>
              <a:gd name="connsiteY1-74" fmla="*/ 59653 h 1371954"/>
              <a:gd name="connsiteX2-75" fmla="*/ 59653 w 59653"/>
              <a:gd name="connsiteY2-76" fmla="*/ 1312301 h 1371954"/>
              <a:gd name="connsiteX3-77" fmla="*/ 0 w 59653"/>
              <a:gd name="connsiteY3-78" fmla="*/ 1371954 h 1371954"/>
              <a:gd name="connsiteX0-79" fmla="*/ 0 w 59653"/>
              <a:gd name="connsiteY0-80" fmla="*/ 0 h 1312301"/>
              <a:gd name="connsiteX1-81" fmla="*/ 59653 w 59653"/>
              <a:gd name="connsiteY1-82" fmla="*/ 59653 h 1312301"/>
              <a:gd name="connsiteX2-83" fmla="*/ 59653 w 59653"/>
              <a:gd name="connsiteY2-84" fmla="*/ 1312301 h 131230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59653" h="1312301">
                <a:moveTo>
                  <a:pt x="0" y="0"/>
                </a:moveTo>
                <a:cubicBezTo>
                  <a:pt x="32945" y="0"/>
                  <a:pt x="59653" y="26708"/>
                  <a:pt x="59653" y="59653"/>
                </a:cubicBezTo>
                <a:lnTo>
                  <a:pt x="59653" y="1312301"/>
                </a:lnTo>
              </a:path>
            </a:pathLst>
          </a:cu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0" rIns="36000" bIns="0" numCol="1" spcCol="0" rtlCol="0" fromWordArt="0" anchor="t" anchorCtr="0" forceAA="0" compatLnSpc="1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800" b="1" dirty="0">
                <a:solidFill>
                  <a:schemeClr val="tx1"/>
                </a:solidFill>
              </a:rPr>
              <a:t> </a:t>
            </a:r>
            <a:endParaRPr lang="pt-BR" sz="1100" b="1" dirty="0">
              <a:solidFill>
                <a:schemeClr val="tx1"/>
              </a:solidFill>
            </a:endParaRPr>
          </a:p>
        </p:txBody>
      </p:sp>
      <p:sp>
        <p:nvSpPr>
          <p:cNvPr id="64" name="Retângulo de cantos arredondados 63"/>
          <p:cNvSpPr/>
          <p:nvPr/>
        </p:nvSpPr>
        <p:spPr>
          <a:xfrm>
            <a:off x="74344" y="4346486"/>
            <a:ext cx="3264942" cy="741586"/>
          </a:xfrm>
          <a:prstGeom prst="roundRect">
            <a:avLst>
              <a:gd name="adj" fmla="val 4348"/>
            </a:avLst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0" rIns="36000" bIns="0" numCol="1" spcCol="0" rtlCol="0" fromWordArt="0" anchor="t" anchorCtr="0" forceAA="0" compatLnSpc="1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800" b="1" dirty="0">
                <a:solidFill>
                  <a:schemeClr val="tx1"/>
                </a:solidFill>
              </a:rPr>
              <a:t>CONDIÇÃO COMERCIAL </a:t>
            </a:r>
          </a:p>
          <a:p>
            <a:pPr algn="l"/>
            <a:r>
              <a:rPr lang="pt-BR" sz="1600" b="1" strike="sngStrik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De: R$192.000,00</a:t>
            </a:r>
          </a:p>
          <a:p>
            <a:r>
              <a:rPr lang="pt-BR" sz="1800" b="1" dirty="0">
                <a:solidFill>
                  <a:schemeClr val="tx1"/>
                </a:solidFill>
              </a:rPr>
              <a:t>Por: </a:t>
            </a:r>
            <a:r>
              <a:rPr lang="pt-BR" sz="1800" b="1" dirty="0" smtClean="0">
                <a:solidFill>
                  <a:schemeClr val="tx1"/>
                </a:solidFill>
              </a:rPr>
              <a:t>R$187.900,00</a:t>
            </a:r>
            <a:endParaRPr lang="pt-BR" sz="1800" b="1" dirty="0">
              <a:solidFill>
                <a:schemeClr val="tx1"/>
              </a:solidFill>
            </a:endParaRPr>
          </a:p>
          <a:p>
            <a:endParaRPr lang="pt-BR" sz="1600" b="1" dirty="0">
              <a:solidFill>
                <a:schemeClr val="tx1"/>
              </a:solidFill>
            </a:endParaRPr>
          </a:p>
          <a:p>
            <a:endParaRPr lang="pt-BR" sz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Conector reto 5"/>
          <p:cNvCxnSpPr/>
          <p:nvPr/>
        </p:nvCxnSpPr>
        <p:spPr>
          <a:xfrm>
            <a:off x="3467905" y="121753"/>
            <a:ext cx="0" cy="5303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/>
          <p:cNvSpPr txBox="1"/>
          <p:nvPr/>
        </p:nvSpPr>
        <p:spPr>
          <a:xfrm>
            <a:off x="2559220" y="4232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508" y="96713"/>
            <a:ext cx="2088231" cy="68407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3717032" y="96713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www.jtveiculos.com</a:t>
            </a: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xmlns="" id="{A51AF3E0-CE71-4576-B1C5-5C5D69A70B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840" y="5313041"/>
            <a:ext cx="3091136" cy="144500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73778</TotalTime>
  <Words>104</Words>
  <Application>Microsoft Office PowerPoint</Application>
  <PresentationFormat>Papel A4 (210 x 297 mm)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Rollout (Conta Generica)</dc:creator>
  <cp:lastModifiedBy>Conta da Microsoft</cp:lastModifiedBy>
  <cp:revision>650</cp:revision>
  <cp:lastPrinted>2025-03-19T19:26:23Z</cp:lastPrinted>
  <dcterms:created xsi:type="dcterms:W3CDTF">2016-12-07T16:49:00Z</dcterms:created>
  <dcterms:modified xsi:type="dcterms:W3CDTF">2025-11-03T12:14:24Z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1046-11.2.0.10323</vt:lpwstr>
  </property>
  <property fmtid="{D5CDD505-2E9C-101B-9397-08002B2CF9AE}" pid="3" name="ICV">
    <vt:lpwstr>94B6C27FACFE41F591C05BDAD52DA4A7</vt:lpwstr>
  </property>
</Properties>
</file>